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9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A03F-7E88-C043-F455-3178DEE26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D5DA9-DB58-B060-8DBA-AD984F3F5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3772C-FCF6-A8F0-507F-F1DCA1C9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93DC-D2E0-D96D-2B6B-C87034C8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FD73-0E29-0113-49E6-57FAFC99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396446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5DE9-B97D-463C-F467-02A7FFBA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9733F-F5D7-5044-DDC6-4BA9E4D40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8B875-0531-4004-9FCC-4F5EE52A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3446E-8E19-D33C-54DE-CF343C33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6C437-B0BC-AE52-0088-9E61CF0D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68469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270A59-DBF3-1FE1-D709-B7F31A89E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F2259D-F5E0-B7FF-C17A-C7A49936E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FABC3-FA18-BDD1-22C7-BF6782D8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62C6B-9043-F4CA-C9FA-027046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A58E0-5F8F-36A0-0943-CEE873AE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86764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7561-2653-D88D-DD20-029D2C62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7422-BB48-8DFD-B11E-0E431BE7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8A1A1-7648-9E5F-55B9-634BEFC5E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5BF7-A18D-5F39-BA3C-5BD79BCB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A0179-4E8A-6172-2B31-208BCC87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62129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01DD-9CCA-ADE1-2733-8FB8AD4E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E971F-0FC6-FE45-BE04-259D1676A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F57A-936C-DDE7-B2CA-382CD835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9FB28-A002-ADC0-5771-A844D25D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AD955-5499-25C9-4CA7-77729844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12005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645A-27D9-4CF2-D273-47F35450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EDC52-7DC3-340A-DE3C-50E6588F0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99801-E742-E972-43B6-BCC3E1C21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15797-CDF7-57D4-05D7-6A1F2F4E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77277-42B7-FACE-A579-99BC48AAB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4EB6E-9AC7-11D2-6E54-014A7E93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63108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BEB5-1609-4D33-ED6C-A42F19BA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8E3DA-7D0F-AB2D-7310-98CB89F25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E367B-57E0-5BDB-587B-534BADF9F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DEF25-DDC3-2C2F-879E-F8BBA3BEC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8E408-F6C3-3911-43D3-86EDD4AAB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49F621-6565-9592-42E7-2E4161A2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8823B-E191-1459-D48A-05593577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E3FB4-24AE-E159-6439-26F153D8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715400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5087-26D9-85AB-A285-3E3782EB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56FD5-8CA1-1134-DE55-07018F4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F1C33-4A30-0AF7-9B5B-77E0F985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5750B-1F52-749E-C192-CB4CB3CB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993425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6F87D-F03F-6A96-7220-3377A7B0D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871A8-C125-49AE-10C8-07021431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2B399-6D55-2811-95ED-5C63D3E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207218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D763-5EF8-A29D-726D-E386F686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D224-CE1E-49AF-D99F-329F202A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12647-6BF7-F72F-E003-52212AFBA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19526-AA90-1E0D-A430-13CD7FA5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4864-9547-B3A1-F326-88985290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AB242-C23D-B6BC-3189-DE573B1A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78623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7AC6-CA0F-A01E-2FD2-80E64EA6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FC11C6-4636-BB34-3EBF-EC0A5B973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47D44-F4DF-1265-7D18-1C316A2F3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E849F-0FC1-2275-0105-0F20C7AE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E6715-6A72-99D4-A660-2E5D0364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B2106-A387-A36F-526F-52B22CFE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549148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AB431-0EA0-DA6F-DA69-2CAFCFDA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9A746-2EA1-8A48-8735-C9C0E4939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E8C5B-1542-E4C1-C766-5D05D39A9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0751B-3D30-4DB3-97C1-20F27056CD38}" type="datetimeFigureOut">
              <a:rPr lang="en-IN" smtClean="0"/>
              <a:t>19-02-2025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2959A-6E58-A5E3-45A9-6AC6B104B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E9BB-6C69-A44B-9B04-FB4797C45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05483-A73A-4881-8592-D80956A81C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71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CAC2-D099-710B-CFC2-691566810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824E3-18A8-81C1-9D9D-DE82580C1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A0D3B-96D7-5591-D5C5-BEBB8B71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116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B55D-1C4A-749E-6ECF-F5C26ACD9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09DC4-6DF2-A497-DFB3-E5155F6D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5826E-AC8E-E4A0-B8E2-24111DA6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9242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3AFCD-8322-A3CD-C4F0-14478BD7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987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4B17574-CD86-21A7-88F7-DC9700C99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452"/>
            <a:ext cx="12192000" cy="69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5184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B40AEAC-8E89-C47B-4A8B-4F4B04F98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2748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0575-205C-ADA1-6413-B879534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2D64-ED30-D423-075A-F84CFFCC3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B2A05D-60AD-961C-5712-AEBDD7BA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40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1137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98D8-4077-D255-ECC0-91B60DF7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9042-383D-4B24-F9B5-D6AD7245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60A75-DDC9-AF28-579E-8322D829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825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38011-BA27-0E2D-5365-0A843A784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884146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14BB06-75BB-010E-407C-FDA57B3B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9255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8721C-D96C-A6A4-7877-9D540282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4AB1B-1E09-727C-99F8-439101568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50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113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085F-30C8-C66D-3ECC-C602D0F5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56A9-50DF-D23C-E50F-35E9A9BA0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E0259-8B14-0335-9C19-9F6084F50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4528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4049-2A21-1BA3-2E5D-C731BE1A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03C6-4331-A137-9325-94650E23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FCC4B-0377-6A05-845D-9911DA99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842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2461B-E519-EE9D-9C15-3F1E475D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13B9B-060F-4CB9-29AC-F5D9257B9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67F2-219E-8095-C2B4-35E93664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4928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2B1D-22E8-4817-A42B-6CA2C6B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04448-94B3-1C98-8533-B0AE641A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E34A-9D48-4192-DD48-499CF4F3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187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8C5-CD58-88A1-AE0A-5635AC47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477A-43EC-93FA-B569-B8B4FF15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3B85-C374-711A-5C5B-2DC68BC3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052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ashok</dc:creator>
  <cp:lastModifiedBy>sai ashok</cp:lastModifiedBy>
  <cp:revision>4</cp:revision>
  <dcterms:created xsi:type="dcterms:W3CDTF">2025-02-19T01:19:10Z</dcterms:created>
  <dcterms:modified xsi:type="dcterms:W3CDTF">2025-02-19T07:58:01Z</dcterms:modified>
</cp:coreProperties>
</file>